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8" r:id="rId2"/>
    <p:sldId id="267" r:id="rId3"/>
    <p:sldId id="269" r:id="rId4"/>
    <p:sldId id="274" r:id="rId5"/>
    <p:sldId id="271" r:id="rId6"/>
    <p:sldId id="273" r:id="rId7"/>
    <p:sldId id="275" r:id="rId8"/>
    <p:sldId id="277" r:id="rId9"/>
    <p:sldId id="276" r:id="rId10"/>
    <p:sldId id="266" r:id="rId11"/>
  </p:sldIdLst>
  <p:sldSz cx="12192000" cy="6858000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3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Capex control with SQL Server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024" t="13392" r="19024" b="13392"/>
          <a:stretch/>
        </p:blipFill>
        <p:spPr>
          <a:xfrm>
            <a:off x="3251316" y="4943071"/>
            <a:ext cx="1759136" cy="1728162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40019" y="525759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4roman18@gmail.com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9024" t="13392" r="19024" b="13392"/>
          <a:stretch/>
        </p:blipFill>
        <p:spPr>
          <a:xfrm>
            <a:off x="3251316" y="4943071"/>
            <a:ext cx="1759136" cy="1728162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9666" y="362364"/>
            <a:ext cx="11157486" cy="544513"/>
          </a:xfrm>
        </p:spPr>
        <p:txBody>
          <a:bodyPr/>
          <a:lstStyle/>
          <a:p>
            <a:r>
              <a:rPr lang="en-AU" dirty="0" smtClean="0"/>
              <a:t>O</a:t>
            </a:r>
            <a:r>
              <a:rPr lang="ru-RU" dirty="0" smtClean="0"/>
              <a:t>писание </a:t>
            </a:r>
            <a:r>
              <a:rPr lang="ru-RU" dirty="0"/>
              <a:t>бизнес идеи, какие проблемы решаются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15" y="1425575"/>
            <a:ext cx="7076310" cy="3980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5" y="1425575"/>
            <a:ext cx="4843367" cy="2724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4" y="3595632"/>
            <a:ext cx="4843367" cy="32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9666" y="362364"/>
            <a:ext cx="11157486" cy="544513"/>
          </a:xfrm>
        </p:spPr>
        <p:txBody>
          <a:bodyPr/>
          <a:lstStyle/>
          <a:p>
            <a:r>
              <a:rPr lang="en-AU" dirty="0" smtClean="0"/>
              <a:t>O</a:t>
            </a:r>
            <a:r>
              <a:rPr lang="ru-RU" dirty="0" smtClean="0"/>
              <a:t>писание </a:t>
            </a:r>
            <a:r>
              <a:rPr lang="ru-RU" dirty="0"/>
              <a:t>бизнес идеи, какие проблемы решаются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92" y="1189258"/>
            <a:ext cx="4251558" cy="5668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9"/>
          <a:stretch/>
        </p:blipFill>
        <p:spPr>
          <a:xfrm rot="16200000">
            <a:off x="108590" y="4454047"/>
            <a:ext cx="2512085" cy="2370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2108" y="1588486"/>
            <a:ext cx="3193822" cy="23953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54"/>
          <a:stretch/>
        </p:blipFill>
        <p:spPr>
          <a:xfrm>
            <a:off x="6785883" y="4170416"/>
            <a:ext cx="5205034" cy="2687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50" y="1189258"/>
            <a:ext cx="5143500" cy="342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3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17" y="0"/>
            <a:ext cx="8896352" cy="732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9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131" r="413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1717040"/>
            <a:ext cx="11475856" cy="48284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302327"/>
            <a:ext cx="6715125" cy="5334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49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29" y="0"/>
            <a:ext cx="9324660" cy="665246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81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27" y="362364"/>
            <a:ext cx="8124825" cy="61150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6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33</Words>
  <Application>Microsoft Office PowerPoint</Application>
  <PresentationFormat>Widescreen</PresentationFormat>
  <Paragraphs>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</vt:lpstr>
      <vt:lpstr>Times New Roman</vt:lpstr>
      <vt:lpstr>Arial</vt:lpstr>
      <vt:lpstr>Noto Sans Symbols</vt:lpstr>
      <vt:lpstr>Calibri</vt:lpstr>
      <vt:lpstr>Avenir</vt:lpstr>
      <vt:lpstr>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4n9876@gmail.com</cp:lastModifiedBy>
  <cp:revision>16</cp:revision>
  <dcterms:modified xsi:type="dcterms:W3CDTF">2020-11-06T13:26:24Z</dcterms:modified>
</cp:coreProperties>
</file>